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-2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3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0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9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6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CCE5-85CA-BD4B-942F-4454F85F39F9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7C31-55DA-F547-A603-B5F3945A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s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5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4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7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2</cp:revision>
  <cp:lastPrinted>2013-02-07T19:13:32Z</cp:lastPrinted>
  <dcterms:created xsi:type="dcterms:W3CDTF">2013-02-07T17:08:09Z</dcterms:created>
  <dcterms:modified xsi:type="dcterms:W3CDTF">2013-02-07T19:16:14Z</dcterms:modified>
</cp:coreProperties>
</file>